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3" r:id="rId6"/>
    <p:sldId id="275" r:id="rId7"/>
    <p:sldId id="274" r:id="rId8"/>
    <p:sldId id="280" r:id="rId9"/>
    <p:sldId id="269" r:id="rId10"/>
    <p:sldId id="281" r:id="rId11"/>
    <p:sldId id="268" r:id="rId12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E0EFFF"/>
    <a:srgbClr val="DFEAFD"/>
    <a:srgbClr val="E0EAFF"/>
    <a:srgbClr val="13F097"/>
    <a:srgbClr val="DEE9FB"/>
    <a:srgbClr val="F3F3F2"/>
    <a:srgbClr val="B2B7F2"/>
    <a:srgbClr val="0000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CEF49-73D9-C3CD-6E30-9D2EA778D9AD}" v="5" dt="2025-05-29T11:40:28.723"/>
    <p1510:client id="{6D3DCBC0-1E46-43F2-A03E-995279D9A41C}" v="20" dt="2025-05-29T11:31:55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1" d="100"/>
          <a:sy n="101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3d6fb704-6a66-4091-ae25-e5ddbe4245e5" providerId="ADAL" clId="{9A734193-2B1C-6A44-A3E9-8C581EBEF618}"/>
    <pc:docChg chg="undo custSel addSld delSld modSld">
      <pc:chgData name="Simona Girončikienė" userId="3d6fb704-6a66-4091-ae25-e5ddbe4245e5" providerId="ADAL" clId="{9A734193-2B1C-6A44-A3E9-8C581EBEF618}" dt="2025-05-27T08:10:27.108" v="137"/>
      <pc:docMkLst>
        <pc:docMk/>
      </pc:docMkLst>
      <pc:sldChg chg="addSp delSp modSp mod">
        <pc:chgData name="Simona Girončikienė" userId="3d6fb704-6a66-4091-ae25-e5ddbe4245e5" providerId="ADAL" clId="{9A734193-2B1C-6A44-A3E9-8C581EBEF618}" dt="2025-05-27T07:59:31.473" v="27" actId="1038"/>
        <pc:sldMkLst>
          <pc:docMk/>
          <pc:sldMk cId="4001456586" sldId="266"/>
        </pc:sldMkLst>
      </pc:sldChg>
      <pc:sldChg chg="addSp delSp modSp mod setBg">
        <pc:chgData name="Simona Girončikienė" userId="3d6fb704-6a66-4091-ae25-e5ddbe4245e5" providerId="ADAL" clId="{9A734193-2B1C-6A44-A3E9-8C581EBEF618}" dt="2025-05-27T08:02:01.145" v="53"/>
        <pc:sldMkLst>
          <pc:docMk/>
          <pc:sldMk cId="3620849811" sldId="268"/>
        </pc:sldMkLst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6" creationId="{CBD1F56D-1908-1F1A-8ABF-A9B4FDA78E45}"/>
          </ac:spMkLst>
        </pc:spChg>
        <pc:spChg chg="mod">
          <ac:chgData name="Simona Girončikienė" userId="3d6fb704-6a66-4091-ae25-e5ddbe4245e5" providerId="ADAL" clId="{9A734193-2B1C-6A44-A3E9-8C581EBEF618}" dt="2025-05-27T08:01:20.174" v="49" actId="1076"/>
          <ac:spMkLst>
            <pc:docMk/>
            <pc:sldMk cId="3620849811" sldId="268"/>
            <ac:spMk id="7" creationId="{ABD97717-C695-C8A4-D547-B468FB4B7A2A}"/>
          </ac:spMkLst>
        </pc:spChg>
        <pc:spChg chg="add mod">
          <ac:chgData name="Simona Girončikienė" userId="3d6fb704-6a66-4091-ae25-e5ddbe4245e5" providerId="ADAL" clId="{9A734193-2B1C-6A44-A3E9-8C581EBEF618}" dt="2025-05-27T08:01:06.744" v="47" actId="167"/>
          <ac:spMkLst>
            <pc:docMk/>
            <pc:sldMk cId="3620849811" sldId="268"/>
            <ac:spMk id="14" creationId="{9D5D4183-FF07-30B9-3613-91611171D914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3" creationId="{7F621668-CA3D-187F-EF69-747ECDBF4A69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4" creationId="{EC65B3FF-8DEF-8168-1139-E6282600D692}"/>
          </ac:spMkLst>
        </pc:spChg>
        <pc:spChg chg="mod">
          <ac:chgData name="Simona Girončikienė" userId="3d6fb704-6a66-4091-ae25-e5ddbe4245e5" providerId="ADAL" clId="{9A734193-2B1C-6A44-A3E9-8C581EBEF618}" dt="2025-05-27T08:01:29.556" v="50" actId="166"/>
          <ac:spMkLst>
            <pc:docMk/>
            <pc:sldMk cId="3620849811" sldId="268"/>
            <ac:spMk id="25" creationId="{7491743E-251D-F640-2AFB-392DE073CF27}"/>
          </ac:spMkLst>
        </pc:spChg>
        <pc:grpChg chg="mod">
          <ac:chgData name="Simona Girončikienė" userId="3d6fb704-6a66-4091-ae25-e5ddbe4245e5" providerId="ADAL" clId="{9A734193-2B1C-6A44-A3E9-8C581EBEF618}" dt="2025-05-27T08:01:20.174" v="49" actId="1076"/>
          <ac:grpSpMkLst>
            <pc:docMk/>
            <pc:sldMk cId="3620849811" sldId="268"/>
            <ac:grpSpMk id="8" creationId="{FDEED561-DD70-8641-7D67-ABFB3191C9A5}"/>
          </ac:grpSpMkLst>
        </pc:grpChg>
        <pc:picChg chg="add mod modCrop">
          <ac:chgData name="Simona Girončikienė" userId="3d6fb704-6a66-4091-ae25-e5ddbe4245e5" providerId="ADAL" clId="{9A734193-2B1C-6A44-A3E9-8C581EBEF618}" dt="2025-05-27T08:00:42.574" v="42" actId="14100"/>
          <ac:picMkLst>
            <pc:docMk/>
            <pc:sldMk cId="3620849811" sldId="268"/>
            <ac:picMk id="13" creationId="{4E0BD4BF-920C-13E7-D917-3D43DA1FF983}"/>
          </ac:picMkLst>
        </pc:pic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7" creationId="{F5DF31FC-A354-0BF5-4EBE-F761F184F8C8}"/>
          </ac:picMkLst>
        </pc:picChg>
        <pc:picChg chg="mod">
          <ac:chgData name="Simona Girončikienė" userId="3d6fb704-6a66-4091-ae25-e5ddbe4245e5" providerId="ADAL" clId="{9A734193-2B1C-6A44-A3E9-8C581EBEF618}" dt="2025-05-27T08:01:29.556" v="50" actId="166"/>
          <ac:picMkLst>
            <pc:docMk/>
            <pc:sldMk cId="3620849811" sldId="268"/>
            <ac:picMk id="29" creationId="{62354DC0-9A7C-7339-01FD-1360D1FB5595}"/>
          </ac:picMkLst>
        </pc:picChg>
      </pc:sldChg>
      <pc:sldChg chg="addSp modSp mod">
        <pc:chgData name="Simona Girončikienė" userId="3d6fb704-6a66-4091-ae25-e5ddbe4245e5" providerId="ADAL" clId="{9A734193-2B1C-6A44-A3E9-8C581EBEF618}" dt="2025-05-27T08:10:23.083" v="136" actId="1076"/>
        <pc:sldMkLst>
          <pc:docMk/>
          <pc:sldMk cId="3178307877" sldId="272"/>
        </pc:sldMkLst>
      </pc:sldChg>
      <pc:sldChg chg="del">
        <pc:chgData name="Simona Girončikienė" userId="3d6fb704-6a66-4091-ae25-e5ddbe4245e5" providerId="ADAL" clId="{9A734193-2B1C-6A44-A3E9-8C581EBEF618}" dt="2025-05-27T08:09:34.945" v="131" actId="2696"/>
        <pc:sldMkLst>
          <pc:docMk/>
          <pc:sldMk cId="2781106547" sldId="273"/>
        </pc:sldMkLst>
      </pc:sldChg>
      <pc:sldChg chg="modSp mod setBg">
        <pc:chgData name="Simona Girončikienė" userId="3d6fb704-6a66-4091-ae25-e5ddbe4245e5" providerId="ADAL" clId="{9A734193-2B1C-6A44-A3E9-8C581EBEF618}" dt="2025-05-27T07:54:41.269" v="9"/>
        <pc:sldMkLst>
          <pc:docMk/>
          <pc:sldMk cId="4058737874" sldId="274"/>
        </pc:sldMkLst>
      </pc:sldChg>
      <pc:sldChg chg="addSp delSp modSp add mod">
        <pc:chgData name="Simona Girončikienė" userId="3d6fb704-6a66-4091-ae25-e5ddbe4245e5" providerId="ADAL" clId="{9A734193-2B1C-6A44-A3E9-8C581EBEF618}" dt="2025-05-27T08:10:27.108" v="137"/>
        <pc:sldMkLst>
          <pc:docMk/>
          <pc:sldMk cId="2111934303" sldId="275"/>
        </pc:sldMkLst>
      </pc:sldChg>
    </pc:docChg>
  </pc:docChgLst>
  <pc:docChgLst>
    <pc:chgData name="Solomiia Snihur" userId="c01b4c12-4619-41be-8dd6-ae95e4c328bc" providerId="ADAL" clId="{6D3DCBC0-1E46-43F2-A03E-995279D9A41C}"/>
    <pc:docChg chg="undo custSel addSld delSld modSld sldOrd">
      <pc:chgData name="Solomiia Snihur" userId="c01b4c12-4619-41be-8dd6-ae95e4c328bc" providerId="ADAL" clId="{6D3DCBC0-1E46-43F2-A03E-995279D9A41C}" dt="2025-05-29T11:49:51.570" v="1818" actId="1037"/>
      <pc:docMkLst>
        <pc:docMk/>
      </pc:docMkLst>
      <pc:sldChg chg="modSp mod">
        <pc:chgData name="Solomiia Snihur" userId="c01b4c12-4619-41be-8dd6-ae95e4c328bc" providerId="ADAL" clId="{6D3DCBC0-1E46-43F2-A03E-995279D9A41C}" dt="2025-05-29T11:02:29.526" v="1585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D3DCBC0-1E46-43F2-A03E-995279D9A41C}" dt="2025-05-29T11:02:29.526" v="1585" actId="20577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6D3DCBC0-1E46-43F2-A03E-995279D9A41C}" dt="2025-05-29T10:25:00.365" v="2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mod">
        <pc:chgData name="Solomiia Snihur" userId="c01b4c12-4619-41be-8dd6-ae95e4c328bc" providerId="ADAL" clId="{6D3DCBC0-1E46-43F2-A03E-995279D9A41C}" dt="2025-05-29T11:02:55.931" v="1603" actId="20577"/>
        <pc:sldMkLst>
          <pc:docMk/>
          <pc:sldMk cId="2679743736" sldId="263"/>
        </pc:sldMkLst>
        <pc:spChg chg="mod">
          <ac:chgData name="Solomiia Snihur" userId="c01b4c12-4619-41be-8dd6-ae95e4c328bc" providerId="ADAL" clId="{6D3DCBC0-1E46-43F2-A03E-995279D9A41C}" dt="2025-05-29T10:25:24.794" v="74" actId="20577"/>
          <ac:spMkLst>
            <pc:docMk/>
            <pc:sldMk cId="2679743736" sldId="263"/>
            <ac:spMk id="10" creationId="{4D2D2AAF-947C-8B8A-79A3-570FB4C4790B}"/>
          </ac:spMkLst>
        </pc:spChg>
        <pc:spChg chg="mod">
          <ac:chgData name="Solomiia Snihur" userId="c01b4c12-4619-41be-8dd6-ae95e4c328bc" providerId="ADAL" clId="{6D3DCBC0-1E46-43F2-A03E-995279D9A41C}" dt="2025-05-29T11:02:49.231" v="1597" actId="20577"/>
          <ac:spMkLst>
            <pc:docMk/>
            <pc:sldMk cId="2679743736" sldId="263"/>
            <ac:spMk id="11" creationId="{54FD894A-19D0-2225-B4C5-0F9F40B4A291}"/>
          </ac:spMkLst>
        </pc:spChg>
        <pc:spChg chg="mod">
          <ac:chgData name="Solomiia Snihur" userId="c01b4c12-4619-41be-8dd6-ae95e4c328bc" providerId="ADAL" clId="{6D3DCBC0-1E46-43F2-A03E-995279D9A41C}" dt="2025-05-29T10:28:26.646" v="198" actId="14100"/>
          <ac:spMkLst>
            <pc:docMk/>
            <pc:sldMk cId="2679743736" sldId="263"/>
            <ac:spMk id="12" creationId="{A2E86321-567D-23DA-0AAA-64A8D80CC8D6}"/>
          </ac:spMkLst>
        </pc:spChg>
        <pc:spChg chg="mod">
          <ac:chgData name="Solomiia Snihur" userId="c01b4c12-4619-41be-8dd6-ae95e4c328bc" providerId="ADAL" clId="{6D3DCBC0-1E46-43F2-A03E-995279D9A41C}" dt="2025-05-29T11:02:55.931" v="1603" actId="20577"/>
          <ac:spMkLst>
            <pc:docMk/>
            <pc:sldMk cId="2679743736" sldId="263"/>
            <ac:spMk id="14" creationId="{D59691D2-E896-AE79-5987-A3D5F9C60DBF}"/>
          </ac:spMkLst>
        </pc:spChg>
      </pc:sldChg>
      <pc:sldChg chg="del">
        <pc:chgData name="Solomiia Snihur" userId="c01b4c12-4619-41be-8dd6-ae95e4c328bc" providerId="ADAL" clId="{6D3DCBC0-1E46-43F2-A03E-995279D9A41C}" dt="2025-05-29T11:07:10.073" v="1608" actId="47"/>
        <pc:sldMkLst>
          <pc:docMk/>
          <pc:sldMk cId="4001456586" sldId="266"/>
        </pc:sldMkLst>
      </pc:sldChg>
      <pc:sldChg chg="addSp delSp modSp mod ord">
        <pc:chgData name="Solomiia Snihur" userId="c01b4c12-4619-41be-8dd6-ae95e4c328bc" providerId="ADAL" clId="{6D3DCBC0-1E46-43F2-A03E-995279D9A41C}" dt="2025-05-29T11:49:27.799" v="1810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6D3DCBC0-1E46-43F2-A03E-995279D9A41C}" dt="2025-05-29T11:49:27.799" v="1810" actId="20577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D3DCBC0-1E46-43F2-A03E-995279D9A41C}" dt="2025-05-29T11:01:56.308" v="1580" actId="20577"/>
          <ac:spMkLst>
            <pc:docMk/>
            <pc:sldMk cId="3620849811" sldId="268"/>
            <ac:spMk id="23" creationId="{7F621668-CA3D-187F-EF69-747ECDBF4A69}"/>
          </ac:spMkLst>
        </pc:spChg>
        <pc:picChg chg="add del mod">
          <ac:chgData name="Solomiia Snihur" userId="c01b4c12-4619-41be-8dd6-ae95e4c328bc" providerId="ADAL" clId="{6D3DCBC0-1E46-43F2-A03E-995279D9A41C}" dt="2025-05-29T11:18:39.147" v="1650" actId="478"/>
          <ac:picMkLst>
            <pc:docMk/>
            <pc:sldMk cId="3620849811" sldId="268"/>
            <ac:picMk id="5" creationId="{96484A01-D30B-D519-7F5F-8C9F9762C594}"/>
          </ac:picMkLst>
        </pc:picChg>
        <pc:picChg chg="mod">
          <ac:chgData name="Solomiia Snihur" userId="c01b4c12-4619-41be-8dd6-ae95e4c328bc" providerId="ADAL" clId="{6D3DCBC0-1E46-43F2-A03E-995279D9A41C}" dt="2025-05-29T11:19:00.047" v="1657" actId="14826"/>
          <ac:picMkLst>
            <pc:docMk/>
            <pc:sldMk cId="3620849811" sldId="268"/>
            <ac:picMk id="13" creationId="{4E0BD4BF-920C-13E7-D917-3D43DA1FF983}"/>
          </ac:picMkLst>
        </pc:picChg>
        <pc:picChg chg="add del mod">
          <ac:chgData name="Solomiia Snihur" userId="c01b4c12-4619-41be-8dd6-ae95e4c328bc" providerId="ADAL" clId="{6D3DCBC0-1E46-43F2-A03E-995279D9A41C}" dt="2025-05-29T11:19:01.502" v="1658" actId="478"/>
          <ac:picMkLst>
            <pc:docMk/>
            <pc:sldMk cId="3620849811" sldId="268"/>
            <ac:picMk id="16" creationId="{CDF44762-797A-C298-3384-7625A70EB426}"/>
          </ac:picMkLst>
        </pc:picChg>
      </pc:sldChg>
      <pc:sldChg chg="modSp mod ord">
        <pc:chgData name="Solomiia Snihur" userId="c01b4c12-4619-41be-8dd6-ae95e4c328bc" providerId="ADAL" clId="{6D3DCBC0-1E46-43F2-A03E-995279D9A41C}" dt="2025-05-29T10:52:57.178" v="797" actId="27636"/>
        <pc:sldMkLst>
          <pc:docMk/>
          <pc:sldMk cId="37084096" sldId="269"/>
        </pc:sldMkLst>
        <pc:spChg chg="mod">
          <ac:chgData name="Solomiia Snihur" userId="c01b4c12-4619-41be-8dd6-ae95e4c328bc" providerId="ADAL" clId="{6D3DCBC0-1E46-43F2-A03E-995279D9A41C}" dt="2025-05-29T10:52:57.178" v="797" actId="27636"/>
          <ac:spMkLst>
            <pc:docMk/>
            <pc:sldMk cId="37084096" sldId="269"/>
            <ac:spMk id="6" creationId="{C25F3B98-A492-145C-CA32-98C2E5957513}"/>
          </ac:spMkLst>
        </pc:spChg>
      </pc:sldChg>
      <pc:sldChg chg="addSp delSp modSp del mod ord">
        <pc:chgData name="Solomiia Snihur" userId="c01b4c12-4619-41be-8dd6-ae95e4c328bc" providerId="ADAL" clId="{6D3DCBC0-1E46-43F2-A03E-995279D9A41C}" dt="2025-05-29T11:01:17.327" v="1544" actId="47"/>
        <pc:sldMkLst>
          <pc:docMk/>
          <pc:sldMk cId="920675125" sldId="270"/>
        </pc:sldMkLst>
        <pc:spChg chg="mod">
          <ac:chgData name="Solomiia Snihur" userId="c01b4c12-4619-41be-8dd6-ae95e4c328bc" providerId="ADAL" clId="{6D3DCBC0-1E46-43F2-A03E-995279D9A41C}" dt="2025-05-29T10:58:21.713" v="1180" actId="14100"/>
          <ac:spMkLst>
            <pc:docMk/>
            <pc:sldMk cId="920675125" sldId="270"/>
            <ac:spMk id="17" creationId="{BBA32F04-92C0-29E8-DC93-EEEEA24A4112}"/>
          </ac:spMkLst>
        </pc:spChg>
        <pc:spChg chg="mod">
          <ac:chgData name="Solomiia Snihur" userId="c01b4c12-4619-41be-8dd6-ae95e4c328bc" providerId="ADAL" clId="{6D3DCBC0-1E46-43F2-A03E-995279D9A41C}" dt="2025-05-29T10:59:17.635" v="1183" actId="1076"/>
          <ac:spMkLst>
            <pc:docMk/>
            <pc:sldMk cId="920675125" sldId="270"/>
            <ac:spMk id="19" creationId="{24F0D8A5-AF5C-EEB6-D5E4-29748933BD71}"/>
          </ac:spMkLst>
        </pc:spChg>
        <pc:spChg chg="add del mod">
          <ac:chgData name="Solomiia Snihur" userId="c01b4c12-4619-41be-8dd6-ae95e4c328bc" providerId="ADAL" clId="{6D3DCBC0-1E46-43F2-A03E-995279D9A41C}" dt="2025-05-29T10:56:59.406" v="1089" actId="20577"/>
          <ac:spMkLst>
            <pc:docMk/>
            <pc:sldMk cId="920675125" sldId="270"/>
            <ac:spMk id="20" creationId="{BA96BE5A-2369-DA98-6C28-BAD57A58F2FF}"/>
          </ac:spMkLst>
        </pc:spChg>
        <pc:spChg chg="del">
          <ac:chgData name="Solomiia Snihur" userId="c01b4c12-4619-41be-8dd6-ae95e4c328bc" providerId="ADAL" clId="{6D3DCBC0-1E46-43F2-A03E-995279D9A41C}" dt="2025-05-29T10:54:37.066" v="1019" actId="478"/>
          <ac:spMkLst>
            <pc:docMk/>
            <pc:sldMk cId="920675125" sldId="270"/>
            <ac:spMk id="21" creationId="{304FA82A-78D9-F247-A554-C3FAF019014A}"/>
          </ac:spMkLst>
        </pc:spChg>
        <pc:grpChg chg="add del">
          <ac:chgData name="Solomiia Snihur" userId="c01b4c12-4619-41be-8dd6-ae95e4c328bc" providerId="ADAL" clId="{6D3DCBC0-1E46-43F2-A03E-995279D9A41C}" dt="2025-05-29T10:54:56.065" v="1034" actId="478"/>
          <ac:grpSpMkLst>
            <pc:docMk/>
            <pc:sldMk cId="920675125" sldId="270"/>
            <ac:grpSpMk id="22" creationId="{7A69C941-6ECA-AFF7-F042-DAE1503E990D}"/>
          </ac:grpSpMkLst>
        </pc:grpChg>
      </pc:sldChg>
      <pc:sldChg chg="del">
        <pc:chgData name="Solomiia Snihur" userId="c01b4c12-4619-41be-8dd6-ae95e4c328bc" providerId="ADAL" clId="{6D3DCBC0-1E46-43F2-A03E-995279D9A41C}" dt="2025-05-29T11:07:13.716" v="1610" actId="47"/>
        <pc:sldMkLst>
          <pc:docMk/>
          <pc:sldMk cId="3178307877" sldId="272"/>
        </pc:sldMkLst>
      </pc:sldChg>
      <pc:sldChg chg="delSp modSp add del mod ord setBg">
        <pc:chgData name="Solomiia Snihur" userId="c01b4c12-4619-41be-8dd6-ae95e4c328bc" providerId="ADAL" clId="{6D3DCBC0-1E46-43F2-A03E-995279D9A41C}" dt="2025-05-29T11:34:23.465" v="1807" actId="20577"/>
        <pc:sldMkLst>
          <pc:docMk/>
          <pc:sldMk cId="4058737874" sldId="274"/>
        </pc:sldMkLst>
        <pc:spChg chg="mod">
          <ac:chgData name="Solomiia Snihur" userId="c01b4c12-4619-41be-8dd6-ae95e4c328bc" providerId="ADAL" clId="{6D3DCBC0-1E46-43F2-A03E-995279D9A41C}" dt="2025-05-29T11:34:23.465" v="1807" actId="20577"/>
          <ac:spMkLst>
            <pc:docMk/>
            <pc:sldMk cId="4058737874" sldId="274"/>
            <ac:spMk id="8" creationId="{BB66E9D2-218A-C293-A189-CA2D11D280EF}"/>
          </ac:spMkLst>
        </pc:spChg>
        <pc:spChg chg="mod">
          <ac:chgData name="Solomiia Snihur" userId="c01b4c12-4619-41be-8dd6-ae95e4c328bc" providerId="ADAL" clId="{6D3DCBC0-1E46-43F2-A03E-995279D9A41C}" dt="2025-05-29T11:28:12.657" v="1775" actId="113"/>
          <ac:spMkLst>
            <pc:docMk/>
            <pc:sldMk cId="4058737874" sldId="274"/>
            <ac:spMk id="9" creationId="{DE016392-9BF5-C7CE-F7E0-331D8F49B014}"/>
          </ac:spMkLst>
        </pc:spChg>
        <pc:spChg chg="del">
          <ac:chgData name="Solomiia Snihur" userId="c01b4c12-4619-41be-8dd6-ae95e4c328bc" providerId="ADAL" clId="{6D3DCBC0-1E46-43F2-A03E-995279D9A41C}" dt="2025-05-29T11:23:09.333" v="1745" actId="478"/>
          <ac:spMkLst>
            <pc:docMk/>
            <pc:sldMk cId="4058737874" sldId="274"/>
            <ac:spMk id="21" creationId="{6FCC81A8-725B-BE49-6FE2-5972E90D1582}"/>
          </ac:spMkLst>
        </pc:spChg>
        <pc:spChg chg="del">
          <ac:chgData name="Solomiia Snihur" userId="c01b4c12-4619-41be-8dd6-ae95e4c328bc" providerId="ADAL" clId="{6D3DCBC0-1E46-43F2-A03E-995279D9A41C}" dt="2025-05-29T11:23:10.854" v="1746" actId="478"/>
          <ac:spMkLst>
            <pc:docMk/>
            <pc:sldMk cId="4058737874" sldId="274"/>
            <ac:spMk id="22" creationId="{307B8768-BF6D-0CA5-BE15-1F5707F4B0B8}"/>
          </ac:spMkLst>
        </pc:spChg>
        <pc:picChg chg="del">
          <ac:chgData name="Solomiia Snihur" userId="c01b4c12-4619-41be-8dd6-ae95e4c328bc" providerId="ADAL" clId="{6D3DCBC0-1E46-43F2-A03E-995279D9A41C}" dt="2025-05-29T11:22:55.283" v="1742" actId="478"/>
          <ac:picMkLst>
            <pc:docMk/>
            <pc:sldMk cId="4058737874" sldId="274"/>
            <ac:picMk id="13" creationId="{C5A5D1E0-C635-24CB-E2EA-373ED4DAC4AF}"/>
          </ac:picMkLst>
        </pc:picChg>
        <pc:picChg chg="del">
          <ac:chgData name="Solomiia Snihur" userId="c01b4c12-4619-41be-8dd6-ae95e4c328bc" providerId="ADAL" clId="{6D3DCBC0-1E46-43F2-A03E-995279D9A41C}" dt="2025-05-29T11:22:55.861" v="1743" actId="478"/>
          <ac:picMkLst>
            <pc:docMk/>
            <pc:sldMk cId="4058737874" sldId="274"/>
            <ac:picMk id="20" creationId="{E1CF333A-487A-2ABA-2891-EF443ED3C63A}"/>
          </ac:picMkLst>
        </pc:picChg>
      </pc:sldChg>
      <pc:sldChg chg="addSp delSp modSp add del mod">
        <pc:chgData name="Solomiia Snihur" userId="c01b4c12-4619-41be-8dd6-ae95e4c328bc" providerId="ADAL" clId="{6D3DCBC0-1E46-43F2-A03E-995279D9A41C}" dt="2025-05-29T11:27:45.975" v="1771" actId="962"/>
        <pc:sldMkLst>
          <pc:docMk/>
          <pc:sldMk cId="2111934303" sldId="275"/>
        </pc:sldMkLst>
        <pc:spChg chg="mod">
          <ac:chgData name="Solomiia Snihur" userId="c01b4c12-4619-41be-8dd6-ae95e4c328bc" providerId="ADAL" clId="{6D3DCBC0-1E46-43F2-A03E-995279D9A41C}" dt="2025-05-29T11:21:58.855" v="1699" actId="1076"/>
          <ac:spMkLst>
            <pc:docMk/>
            <pc:sldMk cId="2111934303" sldId="275"/>
            <ac:spMk id="2" creationId="{11E3EF16-A7A4-1C79-56E3-BA9F4D68729A}"/>
          </ac:spMkLst>
        </pc:spChg>
        <pc:spChg chg="mod">
          <ac:chgData name="Solomiia Snihur" userId="c01b4c12-4619-41be-8dd6-ae95e4c328bc" providerId="ADAL" clId="{6D3DCBC0-1E46-43F2-A03E-995279D9A41C}" dt="2025-05-29T11:21:52.357" v="1698" actId="113"/>
          <ac:spMkLst>
            <pc:docMk/>
            <pc:sldMk cId="2111934303" sldId="275"/>
            <ac:spMk id="9" creationId="{F5497245-0CD1-9C24-5ED7-FC655A1F77BD}"/>
          </ac:spMkLst>
        </pc:spChg>
        <pc:spChg chg="mod">
          <ac:chgData name="Solomiia Snihur" userId="c01b4c12-4619-41be-8dd6-ae95e4c328bc" providerId="ADAL" clId="{6D3DCBC0-1E46-43F2-A03E-995279D9A41C}" dt="2025-05-29T11:27:45.975" v="1771" actId="962"/>
          <ac:spMkLst>
            <pc:docMk/>
            <pc:sldMk cId="2111934303" sldId="275"/>
            <ac:spMk id="16" creationId="{09303505-9EE1-284D-69A4-2639A957CD9D}"/>
          </ac:spMkLst>
        </pc:spChg>
        <pc:picChg chg="add del mod">
          <ac:chgData name="Solomiia Snihur" userId="c01b4c12-4619-41be-8dd6-ae95e4c328bc" providerId="ADAL" clId="{6D3DCBC0-1E46-43F2-A03E-995279D9A41C}" dt="2025-05-29T11:27:36.716" v="1767" actId="478"/>
          <ac:picMkLst>
            <pc:docMk/>
            <pc:sldMk cId="2111934303" sldId="275"/>
            <ac:picMk id="5" creationId="{24ADDE00-7CE8-9043-7D56-5CF764A8E373}"/>
          </ac:picMkLst>
        </pc:picChg>
        <pc:picChg chg="add mod">
          <ac:chgData name="Solomiia Snihur" userId="c01b4c12-4619-41be-8dd6-ae95e4c328bc" providerId="ADAL" clId="{6D3DCBC0-1E46-43F2-A03E-995279D9A41C}" dt="2025-05-29T11:27:45.975" v="1770" actId="27614"/>
          <ac:picMkLst>
            <pc:docMk/>
            <pc:sldMk cId="2111934303" sldId="275"/>
            <ac:picMk id="7" creationId="{714F03BE-55F4-6643-F0DD-6330B51AAD1D}"/>
          </ac:picMkLst>
        </pc:picChg>
        <pc:picChg chg="del">
          <ac:chgData name="Solomiia Snihur" userId="c01b4c12-4619-41be-8dd6-ae95e4c328bc" providerId="ADAL" clId="{6D3DCBC0-1E46-43F2-A03E-995279D9A41C}" dt="2025-05-29T11:26:20.360" v="1765" actId="478"/>
          <ac:picMkLst>
            <pc:docMk/>
            <pc:sldMk cId="2111934303" sldId="275"/>
            <ac:picMk id="18" creationId="{57EE74EC-3A0D-A8AE-946B-C287822B3F41}"/>
          </ac:picMkLst>
        </pc:picChg>
      </pc:sldChg>
      <pc:sldChg chg="add del">
        <pc:chgData name="Solomiia Snihur" userId="c01b4c12-4619-41be-8dd6-ae95e4c328bc" providerId="ADAL" clId="{6D3DCBC0-1E46-43F2-A03E-995279D9A41C}" dt="2025-05-29T11:07:07.674" v="1607" actId="47"/>
        <pc:sldMkLst>
          <pc:docMk/>
          <pc:sldMk cId="2422488044" sldId="276"/>
        </pc:sldMkLst>
      </pc:sldChg>
      <pc:sldChg chg="addSp delSp modSp new del mod modClrScheme chgLayout">
        <pc:chgData name="Solomiia Snihur" userId="c01b4c12-4619-41be-8dd6-ae95e4c328bc" providerId="ADAL" clId="{6D3DCBC0-1E46-43F2-A03E-995279D9A41C}" dt="2025-05-29T11:24:20.811" v="1759" actId="47"/>
        <pc:sldMkLst>
          <pc:docMk/>
          <pc:sldMk cId="1125303224" sldId="277"/>
        </pc:sldMkLst>
        <pc:spChg chg="del mod ord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2" creationId="{13731411-6D57-7554-78DE-A4B049133972}"/>
          </ac:spMkLst>
        </pc:spChg>
        <pc:spChg chg="del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3" creationId="{34F6B3A2-3759-C846-FDCC-B66D209D3BFD}"/>
          </ac:spMkLst>
        </pc:spChg>
        <pc:spChg chg="del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4" creationId="{9C6D12FB-0C86-4460-5717-5F8FF84114A8}"/>
          </ac:spMkLst>
        </pc:spChg>
        <pc:spChg chg="del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5" creationId="{FB51F454-90C8-A975-819B-3EA80A32E0EA}"/>
          </ac:spMkLst>
        </pc:spChg>
        <pc:spChg chg="del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6" creationId="{D066749D-D2F2-2F43-5270-21D3DCDB739F}"/>
          </ac:spMkLst>
        </pc:spChg>
        <pc:spChg chg="del">
          <ac:chgData name="Solomiia Snihur" userId="c01b4c12-4619-41be-8dd6-ae95e4c328bc" providerId="ADAL" clId="{6D3DCBC0-1E46-43F2-A03E-995279D9A41C}" dt="2025-05-29T10:29:15.745" v="215" actId="700"/>
          <ac:spMkLst>
            <pc:docMk/>
            <pc:sldMk cId="1125303224" sldId="277"/>
            <ac:spMk id="7" creationId="{E36F5330-A3E8-366C-9015-6CD59B9B5045}"/>
          </ac:spMkLst>
        </pc:spChg>
        <pc:spChg chg="add mod ord">
          <ac:chgData name="Solomiia Snihur" userId="c01b4c12-4619-41be-8dd6-ae95e4c328bc" providerId="ADAL" clId="{6D3DCBC0-1E46-43F2-A03E-995279D9A41C}" dt="2025-05-29T10:29:23.324" v="247" actId="20577"/>
          <ac:spMkLst>
            <pc:docMk/>
            <pc:sldMk cId="1125303224" sldId="277"/>
            <ac:spMk id="8" creationId="{54FCA903-7012-1723-C4DE-9A8DFFC8A1F0}"/>
          </ac:spMkLst>
        </pc:spChg>
        <pc:spChg chg="add mod ord">
          <ac:chgData name="Solomiia Snihur" userId="c01b4c12-4619-41be-8dd6-ae95e4c328bc" providerId="ADAL" clId="{6D3DCBC0-1E46-43F2-A03E-995279D9A41C}" dt="2025-05-29T10:30:49.730" v="306" actId="6549"/>
          <ac:spMkLst>
            <pc:docMk/>
            <pc:sldMk cId="1125303224" sldId="277"/>
            <ac:spMk id="9" creationId="{7123D1FD-DE63-3E48-CA4F-8D149D0575D2}"/>
          </ac:spMkLst>
        </pc:spChg>
      </pc:sldChg>
      <pc:sldChg chg="modSp new del mod">
        <pc:chgData name="Solomiia Snihur" userId="c01b4c12-4619-41be-8dd6-ae95e4c328bc" providerId="ADAL" clId="{6D3DCBC0-1E46-43F2-A03E-995279D9A41C}" dt="2025-05-29T11:24:22.257" v="1760" actId="47"/>
        <pc:sldMkLst>
          <pc:docMk/>
          <pc:sldMk cId="3034088540" sldId="278"/>
        </pc:sldMkLst>
        <pc:spChg chg="mod">
          <ac:chgData name="Solomiia Snihur" userId="c01b4c12-4619-41be-8dd6-ae95e4c328bc" providerId="ADAL" clId="{6D3DCBC0-1E46-43F2-A03E-995279D9A41C}" dt="2025-05-29T10:31:36.874" v="345" actId="20577"/>
          <ac:spMkLst>
            <pc:docMk/>
            <pc:sldMk cId="3034088540" sldId="278"/>
            <ac:spMk id="2" creationId="{71FAA7E2-1A94-8345-1C02-2A10204BE306}"/>
          </ac:spMkLst>
        </pc:spChg>
        <pc:spChg chg="mod">
          <ac:chgData name="Solomiia Snihur" userId="c01b4c12-4619-41be-8dd6-ae95e4c328bc" providerId="ADAL" clId="{6D3DCBC0-1E46-43F2-A03E-995279D9A41C}" dt="2025-05-29T10:32:31.139" v="362" actId="12"/>
          <ac:spMkLst>
            <pc:docMk/>
            <pc:sldMk cId="3034088540" sldId="278"/>
            <ac:spMk id="3" creationId="{4637300E-2347-6DA5-37D6-9B686D6A0501}"/>
          </ac:spMkLst>
        </pc:spChg>
      </pc:sldChg>
      <pc:sldChg chg="modSp add del mod ord">
        <pc:chgData name="Solomiia Snihur" userId="c01b4c12-4619-41be-8dd6-ae95e4c328bc" providerId="ADAL" clId="{6D3DCBC0-1E46-43F2-A03E-995279D9A41C}" dt="2025-05-29T10:33:55.458" v="400" actId="47"/>
        <pc:sldMkLst>
          <pc:docMk/>
          <pc:sldMk cId="2515717055" sldId="279"/>
        </pc:sldMkLst>
        <pc:spChg chg="mod">
          <ac:chgData name="Solomiia Snihur" userId="c01b4c12-4619-41be-8dd6-ae95e4c328bc" providerId="ADAL" clId="{6D3DCBC0-1E46-43F2-A03E-995279D9A41C}" dt="2025-05-29T10:32:57.499" v="398" actId="20577"/>
          <ac:spMkLst>
            <pc:docMk/>
            <pc:sldMk cId="2515717055" sldId="279"/>
            <ac:spMk id="7" creationId="{4DF3DB69-B5E1-14AC-EBC8-4C1C23D99660}"/>
          </ac:spMkLst>
        </pc:spChg>
      </pc:sldChg>
      <pc:sldChg chg="addSp delSp modSp add mod">
        <pc:chgData name="Solomiia Snihur" userId="c01b4c12-4619-41be-8dd6-ae95e4c328bc" providerId="ADAL" clId="{6D3DCBC0-1E46-43F2-A03E-995279D9A41C}" dt="2025-05-29T11:49:51.570" v="1818" actId="1037"/>
        <pc:sldMkLst>
          <pc:docMk/>
          <pc:sldMk cId="4134993078" sldId="280"/>
        </pc:sldMkLst>
        <pc:spChg chg="mod">
          <ac:chgData name="Solomiia Snihur" userId="c01b4c12-4619-41be-8dd6-ae95e4c328bc" providerId="ADAL" clId="{6D3DCBC0-1E46-43F2-A03E-995279D9A41C}" dt="2025-05-29T11:33:39.593" v="1805" actId="1076"/>
          <ac:spMkLst>
            <pc:docMk/>
            <pc:sldMk cId="4134993078" sldId="280"/>
            <ac:spMk id="2" creationId="{57A01E9B-B883-44C0-EA28-73B146BAF313}"/>
          </ac:spMkLst>
        </pc:spChg>
        <pc:spChg chg="mod">
          <ac:chgData name="Solomiia Snihur" userId="c01b4c12-4619-41be-8dd6-ae95e4c328bc" providerId="ADAL" clId="{6D3DCBC0-1E46-43F2-A03E-995279D9A41C}" dt="2025-05-29T10:43:08.925" v="627" actId="20577"/>
          <ac:spMkLst>
            <pc:docMk/>
            <pc:sldMk cId="4134993078" sldId="280"/>
            <ac:spMk id="3" creationId="{00C12965-5E0D-12F4-5810-F6D4E813E501}"/>
          </ac:spMkLst>
        </pc:spChg>
        <pc:spChg chg="mod">
          <ac:chgData name="Solomiia Snihur" userId="c01b4c12-4619-41be-8dd6-ae95e4c328bc" providerId="ADAL" clId="{6D3DCBC0-1E46-43F2-A03E-995279D9A41C}" dt="2025-05-29T10:52:25.623" v="748" actId="6549"/>
          <ac:spMkLst>
            <pc:docMk/>
            <pc:sldMk cId="4134993078" sldId="280"/>
            <ac:spMk id="5" creationId="{3F386F4B-9847-7814-2CFA-0808B049ABA2}"/>
          </ac:spMkLst>
        </pc:spChg>
        <pc:spChg chg="mod ord">
          <ac:chgData name="Solomiia Snihur" userId="c01b4c12-4619-41be-8dd6-ae95e4c328bc" providerId="ADAL" clId="{6D3DCBC0-1E46-43F2-A03E-995279D9A41C}" dt="2025-05-29T11:16:03.742" v="1641" actId="1076"/>
          <ac:spMkLst>
            <pc:docMk/>
            <pc:sldMk cId="4134993078" sldId="280"/>
            <ac:spMk id="6" creationId="{FF06D135-D837-7577-C6FB-CE0E64C91D7A}"/>
          </ac:spMkLst>
        </pc:spChg>
        <pc:spChg chg="mod ord">
          <ac:chgData name="Solomiia Snihur" userId="c01b4c12-4619-41be-8dd6-ae95e4c328bc" providerId="ADAL" clId="{6D3DCBC0-1E46-43F2-A03E-995279D9A41C}" dt="2025-05-29T11:15:57.466" v="1639" actId="166"/>
          <ac:spMkLst>
            <pc:docMk/>
            <pc:sldMk cId="4134993078" sldId="280"/>
            <ac:spMk id="7" creationId="{6104F411-9F02-8256-1461-F533E2453443}"/>
          </ac:spMkLst>
        </pc:spChg>
        <pc:spChg chg="add mod">
          <ac:chgData name="Solomiia Snihur" userId="c01b4c12-4619-41be-8dd6-ae95e4c328bc" providerId="ADAL" clId="{6D3DCBC0-1E46-43F2-A03E-995279D9A41C}" dt="2025-05-29T10:49:45.106" v="709" actId="20577"/>
          <ac:spMkLst>
            <pc:docMk/>
            <pc:sldMk cId="4134993078" sldId="280"/>
            <ac:spMk id="15" creationId="{AFF8EADA-F635-D557-468B-6FB33789FB0B}"/>
          </ac:spMkLst>
        </pc:spChg>
        <pc:spChg chg="del mod">
          <ac:chgData name="Solomiia Snihur" userId="c01b4c12-4619-41be-8dd6-ae95e4c328bc" providerId="ADAL" clId="{6D3DCBC0-1E46-43F2-A03E-995279D9A41C}" dt="2025-05-29T10:40:13.504" v="509" actId="478"/>
          <ac:spMkLst>
            <pc:docMk/>
            <pc:sldMk cId="4134993078" sldId="280"/>
            <ac:spMk id="18" creationId="{BCF9727A-EE8D-ABDB-8694-DB5874B45515}"/>
          </ac:spMkLst>
        </pc:spChg>
        <pc:spChg chg="mod">
          <ac:chgData name="Solomiia Snihur" userId="c01b4c12-4619-41be-8dd6-ae95e4c328bc" providerId="ADAL" clId="{6D3DCBC0-1E46-43F2-A03E-995279D9A41C}" dt="2025-05-29T10:52:17.671" v="744" actId="1076"/>
          <ac:spMkLst>
            <pc:docMk/>
            <pc:sldMk cId="4134993078" sldId="280"/>
            <ac:spMk id="20" creationId="{677EFD07-83D9-3475-155A-8572FB5A296F}"/>
          </ac:spMkLst>
        </pc:spChg>
        <pc:spChg chg="mod">
          <ac:chgData name="Solomiia Snihur" userId="c01b4c12-4619-41be-8dd6-ae95e4c328bc" providerId="ADAL" clId="{6D3DCBC0-1E46-43F2-A03E-995279D9A41C}" dt="2025-05-29T10:52:10.082" v="743" actId="1076"/>
          <ac:spMkLst>
            <pc:docMk/>
            <pc:sldMk cId="4134993078" sldId="280"/>
            <ac:spMk id="22" creationId="{F2492DA0-32EE-6FA5-BA3E-776D48E816D8}"/>
          </ac:spMkLst>
        </pc:spChg>
        <pc:picChg chg="mod">
          <ac:chgData name="Solomiia Snihur" userId="c01b4c12-4619-41be-8dd6-ae95e4c328bc" providerId="ADAL" clId="{6D3DCBC0-1E46-43F2-A03E-995279D9A41C}" dt="2025-05-29T11:49:51.570" v="1818" actId="1037"/>
          <ac:picMkLst>
            <pc:docMk/>
            <pc:sldMk cId="4134993078" sldId="280"/>
            <ac:picMk id="13" creationId="{47CEF2F3-8F0F-F03A-40D8-53574A1033B9}"/>
          </ac:picMkLst>
        </pc:picChg>
        <pc:picChg chg="mod">
          <ac:chgData name="Solomiia Snihur" userId="c01b4c12-4619-41be-8dd6-ae95e4c328bc" providerId="ADAL" clId="{6D3DCBC0-1E46-43F2-A03E-995279D9A41C}" dt="2025-05-29T11:33:20.855" v="1798" actId="1076"/>
          <ac:picMkLst>
            <pc:docMk/>
            <pc:sldMk cId="4134993078" sldId="280"/>
            <ac:picMk id="14" creationId="{7392845F-CA88-444E-A934-640A9C67B26C}"/>
          </ac:picMkLst>
        </pc:picChg>
        <pc:picChg chg="del mod">
          <ac:chgData name="Solomiia Snihur" userId="c01b4c12-4619-41be-8dd6-ae95e4c328bc" providerId="ADAL" clId="{6D3DCBC0-1E46-43F2-A03E-995279D9A41C}" dt="2025-05-29T11:14:05.199" v="1626" actId="478"/>
          <ac:picMkLst>
            <pc:docMk/>
            <pc:sldMk cId="4134993078" sldId="280"/>
            <ac:picMk id="19" creationId="{93B532DA-C268-F9F6-943C-228DE689CF59}"/>
          </ac:picMkLst>
        </pc:picChg>
        <pc:picChg chg="mod">
          <ac:chgData name="Solomiia Snihur" userId="c01b4c12-4619-41be-8dd6-ae95e4c328bc" providerId="ADAL" clId="{6D3DCBC0-1E46-43F2-A03E-995279D9A41C}" dt="2025-05-29T11:33:12.605" v="1795" actId="1076"/>
          <ac:picMkLst>
            <pc:docMk/>
            <pc:sldMk cId="4134993078" sldId="280"/>
            <ac:picMk id="21" creationId="{B8E83C48-A09E-B338-5216-3059FDF6B5B4}"/>
          </ac:picMkLst>
        </pc:picChg>
        <pc:picChg chg="add del mod">
          <ac:chgData name="Solomiia Snihur" userId="c01b4c12-4619-41be-8dd6-ae95e4c328bc" providerId="ADAL" clId="{6D3DCBC0-1E46-43F2-A03E-995279D9A41C}" dt="2025-05-29T11:13:43.908" v="1619" actId="478"/>
          <ac:picMkLst>
            <pc:docMk/>
            <pc:sldMk cId="4134993078" sldId="280"/>
            <ac:picMk id="26" creationId="{FCA47EF3-7F18-BEB6-5F12-367B3C591C17}"/>
          </ac:picMkLst>
        </pc:picChg>
        <pc:picChg chg="mod">
          <ac:chgData name="Solomiia Snihur" userId="c01b4c12-4619-41be-8dd6-ae95e4c328bc" providerId="ADAL" clId="{6D3DCBC0-1E46-43F2-A03E-995279D9A41C}" dt="2025-05-29T11:33:31.450" v="1801" actId="1076"/>
          <ac:picMkLst>
            <pc:docMk/>
            <pc:sldMk cId="4134993078" sldId="280"/>
            <ac:picMk id="28" creationId="{2DCC7748-0339-FB97-218E-78EAACBD7FCF}"/>
          </ac:picMkLst>
        </pc:picChg>
        <pc:picChg chg="add mod ord">
          <ac:chgData name="Solomiia Snihur" userId="c01b4c12-4619-41be-8dd6-ae95e4c328bc" providerId="ADAL" clId="{6D3DCBC0-1E46-43F2-A03E-995279D9A41C}" dt="2025-05-29T11:16:12.979" v="1642" actId="1076"/>
          <ac:picMkLst>
            <pc:docMk/>
            <pc:sldMk cId="4134993078" sldId="280"/>
            <ac:picMk id="29" creationId="{44D39AB4-E8CB-B793-F2E4-9E1196C88F74}"/>
          </ac:picMkLst>
        </pc:picChg>
      </pc:sldChg>
      <pc:sldChg chg="modSp add mod">
        <pc:chgData name="Solomiia Snihur" userId="c01b4c12-4619-41be-8dd6-ae95e4c328bc" providerId="ADAL" clId="{6D3DCBC0-1E46-43F2-A03E-995279D9A41C}" dt="2025-05-29T11:01:13.258" v="1543" actId="20577"/>
        <pc:sldMkLst>
          <pc:docMk/>
          <pc:sldMk cId="1433483649" sldId="281"/>
        </pc:sldMkLst>
        <pc:spChg chg="mod">
          <ac:chgData name="Solomiia Snihur" userId="c01b4c12-4619-41be-8dd6-ae95e4c328bc" providerId="ADAL" clId="{6D3DCBC0-1E46-43F2-A03E-995279D9A41C}" dt="2025-05-29T11:00:30.034" v="1403" actId="20577"/>
          <ac:spMkLst>
            <pc:docMk/>
            <pc:sldMk cId="1433483649" sldId="281"/>
            <ac:spMk id="17" creationId="{BBA32F04-92C0-29E8-DC93-EEEEA24A4112}"/>
          </ac:spMkLst>
        </pc:spChg>
        <pc:spChg chg="mod">
          <ac:chgData name="Solomiia Snihur" userId="c01b4c12-4619-41be-8dd6-ae95e4c328bc" providerId="ADAL" clId="{6D3DCBC0-1E46-43F2-A03E-995279D9A41C}" dt="2025-05-29T11:00:58.647" v="1529" actId="20577"/>
          <ac:spMkLst>
            <pc:docMk/>
            <pc:sldMk cId="1433483649" sldId="281"/>
            <ac:spMk id="19" creationId="{24F0D8A5-AF5C-EEB6-D5E4-29748933BD71}"/>
          </ac:spMkLst>
        </pc:spChg>
        <pc:spChg chg="mod">
          <ac:chgData name="Solomiia Snihur" userId="c01b4c12-4619-41be-8dd6-ae95e4c328bc" providerId="ADAL" clId="{6D3DCBC0-1E46-43F2-A03E-995279D9A41C}" dt="2025-05-29T11:01:13.258" v="1543" actId="20577"/>
          <ac:spMkLst>
            <pc:docMk/>
            <pc:sldMk cId="1433483649" sldId="281"/>
            <ac:spMk id="20" creationId="{BA96BE5A-2369-DA98-6C28-BAD57A58F2FF}"/>
          </ac:spMkLst>
        </pc:spChg>
      </pc:sldChg>
      <pc:sldChg chg="new del">
        <pc:chgData name="Solomiia Snihur" userId="c01b4c12-4619-41be-8dd6-ae95e4c328bc" providerId="ADAL" clId="{6D3DCBC0-1E46-43F2-A03E-995279D9A41C}" dt="2025-05-29T11:22:10.584" v="1700" actId="47"/>
        <pc:sldMkLst>
          <pc:docMk/>
          <pc:sldMk cId="1749239509" sldId="282"/>
        </pc:sldMkLst>
      </pc:sldChg>
      <pc:sldChg chg="new del">
        <pc:chgData name="Solomiia Snihur" userId="c01b4c12-4619-41be-8dd6-ae95e4c328bc" providerId="ADAL" clId="{6D3DCBC0-1E46-43F2-A03E-995279D9A41C}" dt="2025-05-29T11:21:01.728" v="1661" actId="680"/>
        <pc:sldMkLst>
          <pc:docMk/>
          <pc:sldMk cId="2487206217" sldId="283"/>
        </pc:sldMkLst>
      </pc:sldChg>
    </pc:docChg>
  </pc:docChgLst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  <pc:spChg chg="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4" creationId="{8AAE7B15-EDA3-03B0-4B66-806DA64747F8}"/>
          </ac:spMkLst>
        </pc:spChg>
        <pc:spChg chg="add mod ord">
          <ac:chgData name="Solomiia Snihur" userId="c01b4c12-4619-41be-8dd6-ae95e4c328bc" providerId="ADAL" clId="{CA67E4A2-0B0E-475D-8814-58D9EACFFC45}" dt="2025-05-22T07:25:56.062" v="72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  <pc:spChg chg="mod">
          <ac:chgData name="Simona Girončikienė" userId="S::sig@cluedin.com::3d6fb704-6a66-4091-ae25-e5ddbe4245e5" providerId="AD" clId="Web-{374BC784-2E16-B90B-A635-5223A73B8E64}" dt="2025-05-22T09:50:51.981" v="3" actId="1076"/>
          <ac:spMkLst>
            <pc:docMk/>
            <pc:sldMk cId="37084096" sldId="269"/>
            <ac:spMk id="4" creationId="{8AAE7B15-EDA3-03B0-4B66-806DA64747F8}"/>
          </ac:spMkLst>
        </pc:spChg>
        <pc:spChg chg="mod">
          <ac:chgData name="Simona Girončikienė" userId="S::sig@cluedin.com::3d6fb704-6a66-4091-ae25-e5ddbe4245e5" providerId="AD" clId="Web-{374BC784-2E16-B90B-A635-5223A73B8E64}" dt="2025-05-22T10:16:25.053" v="13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  <pc:spChg chg="mod">
          <ac:chgData name="Simona Girončikienė" userId="3d6fb704-6a66-4091-ae25-e5ddbe4245e5" providerId="ADAL" clId="{19AD4C16-35C0-4F48-8F18-6C1859E1C508}" dt="2025-05-22T11:43:02.915" v="507" actId="14100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imona Girončikienė" userId="3d6fb704-6a66-4091-ae25-e5ddbe4245e5" providerId="ADAL" clId="{19AD4C16-35C0-4F48-8F18-6C1859E1C508}" dt="2025-05-22T12:18:24.201" v="550" actId="14100"/>
          <ac:spMkLst>
            <pc:docMk/>
            <pc:sldMk cId="3620849811" sldId="268"/>
            <ac:spMk id="6" creationId="{CBD1F56D-1908-1F1A-8ABF-A9B4FDA78E45}"/>
          </ac:spMkLst>
        </pc:spChg>
        <pc:spChg chg="add mod">
          <ac:chgData name="Simona Girončikienė" userId="3d6fb704-6a66-4091-ae25-e5ddbe4245e5" providerId="ADAL" clId="{19AD4C16-35C0-4F48-8F18-6C1859E1C508}" dt="2025-05-22T11:39:24.337" v="463" actId="14100"/>
          <ac:spMkLst>
            <pc:docMk/>
            <pc:sldMk cId="3620849811" sldId="268"/>
            <ac:spMk id="7" creationId="{ABD97717-C695-C8A4-D547-B468FB4B7A2A}"/>
          </ac:spMkLst>
        </pc:spChg>
        <pc:spChg chg="mod">
          <ac:chgData name="Simona Girončikienė" userId="3d6fb704-6a66-4091-ae25-e5ddbe4245e5" providerId="ADAL" clId="{19AD4C16-35C0-4F48-8F18-6C1859E1C508}" dt="2025-05-22T11:38:41.251" v="441"/>
          <ac:spMkLst>
            <pc:docMk/>
            <pc:sldMk cId="3620849811" sldId="268"/>
            <ac:spMk id="9" creationId="{8A6C52D6-42A7-8469-F56F-25B9D7B29958}"/>
          </ac:spMkLst>
        </pc:spChg>
        <pc:spChg chg="add mod">
          <ac:chgData name="Simona Girončikienė" userId="3d6fb704-6a66-4091-ae25-e5ddbe4245e5" providerId="ADAL" clId="{19AD4C16-35C0-4F48-8F18-6C1859E1C508}" dt="2025-05-22T11:45:06.607" v="527" actId="13926"/>
          <ac:spMkLst>
            <pc:docMk/>
            <pc:sldMk cId="3620849811" sldId="268"/>
            <ac:spMk id="23" creationId="{7F621668-CA3D-187F-EF69-747ECDBF4A69}"/>
          </ac:spMkLst>
        </pc:spChg>
        <pc:spChg chg="add mod">
          <ac:chgData name="Simona Girončikienė" userId="3d6fb704-6a66-4091-ae25-e5ddbe4245e5" providerId="ADAL" clId="{19AD4C16-35C0-4F48-8F18-6C1859E1C508}" dt="2025-05-22T11:44:50.306" v="525" actId="207"/>
          <ac:spMkLst>
            <pc:docMk/>
            <pc:sldMk cId="3620849811" sldId="268"/>
            <ac:spMk id="24" creationId="{EC65B3FF-8DEF-8168-1139-E6282600D692}"/>
          </ac:spMkLst>
        </pc:spChg>
        <pc:spChg chg="add mod">
          <ac:chgData name="Simona Girončikienė" userId="3d6fb704-6a66-4091-ae25-e5ddbe4245e5" providerId="ADAL" clId="{19AD4C16-35C0-4F48-8F18-6C1859E1C508}" dt="2025-05-22T11:44:07.655" v="519" actId="207"/>
          <ac:spMkLst>
            <pc:docMk/>
            <pc:sldMk cId="3620849811" sldId="268"/>
            <ac:spMk id="25" creationId="{7491743E-251D-F640-2AFB-392DE073CF27}"/>
          </ac:spMkLst>
        </pc:spChg>
        <pc:grpChg chg="add 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8" creationId="{FDEED561-DD70-8641-7D67-ABFB3191C9A5}"/>
          </ac:grpSpMkLst>
        </pc:grpChg>
        <pc:grpChg chg="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10" creationId="{DC6D6FF9-CF08-027A-EFB1-FBF46C13081D}"/>
          </ac:grpSpMkLst>
        </pc:grpChg>
        <pc:picChg chg="mod">
          <ac:chgData name="Simona Girončikienė" userId="3d6fb704-6a66-4091-ae25-e5ddbe4245e5" providerId="ADAL" clId="{19AD4C16-35C0-4F48-8F18-6C1859E1C508}" dt="2025-05-22T11:38:41.251" v="441"/>
          <ac:picMkLst>
            <pc:docMk/>
            <pc:sldMk cId="3620849811" sldId="268"/>
            <ac:picMk id="11" creationId="{0695AC43-0124-9ECE-BA23-485E7088E6D9}"/>
          </ac:picMkLst>
        </pc:picChg>
        <pc:picChg chg="add mod">
          <ac:chgData name="Simona Girončikienė" userId="3d6fb704-6a66-4091-ae25-e5ddbe4245e5" providerId="ADAL" clId="{19AD4C16-35C0-4F48-8F18-6C1859E1C508}" dt="2025-05-22T11:43:08.203" v="509" actId="1076"/>
          <ac:picMkLst>
            <pc:docMk/>
            <pc:sldMk cId="3620849811" sldId="268"/>
            <ac:picMk id="27" creationId="{F5DF31FC-A354-0BF5-4EBE-F761F184F8C8}"/>
          </ac:picMkLst>
        </pc:picChg>
        <pc:picChg chg="add mod">
          <ac:chgData name="Simona Girončikienė" userId="3d6fb704-6a66-4091-ae25-e5ddbe4245e5" providerId="ADAL" clId="{19AD4C16-35C0-4F48-8F18-6C1859E1C508}" dt="2025-05-22T11:43:26.954" v="513" actId="1076"/>
          <ac:picMkLst>
            <pc:docMk/>
            <pc:sldMk cId="3620849811" sldId="268"/>
            <ac:picMk id="29" creationId="{62354DC0-9A7C-7339-01FD-1360D1FB5595}"/>
          </ac:picMkLst>
        </pc:picChg>
        <pc:cxnChg chg="mod">
          <ac:chgData name="Simona Girončikienė" userId="3d6fb704-6a66-4091-ae25-e5ddbe4245e5" providerId="ADAL" clId="{19AD4C16-35C0-4F48-8F18-6C1859E1C508}" dt="2025-05-22T11:38:41.251" v="441"/>
          <ac:cxnSpMkLst>
            <pc:docMk/>
            <pc:sldMk cId="3620849811" sldId="268"/>
            <ac:cxnSpMk id="12" creationId="{DE94A9BD-7F4E-B441-34DA-85B7DAC7EE6A}"/>
          </ac:cxnSpMkLst>
        </pc:cxnChg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</pc:sldChg>
    </pc:docChg>
  </pc:docChgLst>
  <pc:docChgLst>
    <pc:chgData name="Solomiia Snihur" userId="c01b4c12-4619-41be-8dd6-ae95e4c328bc" providerId="ADAL" clId="{61898B94-8468-4950-9886-438363BCDCC5}"/>
    <pc:docChg chg="undo redo custSel addSld delSld modSld">
      <pc:chgData name="Solomiia Snihur" userId="c01b4c12-4619-41be-8dd6-ae95e4c328bc" providerId="ADAL" clId="{61898B94-8468-4950-9886-438363BCDCC5}" dt="2025-05-27T12:50:58.520" v="510" actId="1036"/>
      <pc:docMkLst>
        <pc:docMk/>
      </pc:docMkLst>
      <pc:sldChg chg="modSp mod">
        <pc:chgData name="Solomiia Snihur" userId="c01b4c12-4619-41be-8dd6-ae95e4c328bc" providerId="ADAL" clId="{61898B94-8468-4950-9886-438363BCDCC5}" dt="2025-05-27T12:16:25.783" v="451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61898B94-8468-4950-9886-438363BCDCC5}" dt="2025-05-27T12:16:25.783" v="451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mod">
        <pc:chgData name="Solomiia Snihur" userId="c01b4c12-4619-41be-8dd6-ae95e4c328bc" providerId="ADAL" clId="{61898B94-8468-4950-9886-438363BCDCC5}" dt="2025-05-27T07:31:32.344" v="352" actId="27636"/>
        <pc:sldMkLst>
          <pc:docMk/>
          <pc:sldMk cId="4001456586" sldId="266"/>
        </pc:sldMkLst>
      </pc:sldChg>
      <pc:sldChg chg="modSp mod">
        <pc:chgData name="Solomiia Snihur" userId="c01b4c12-4619-41be-8dd6-ae95e4c328bc" providerId="ADAL" clId="{61898B94-8468-4950-9886-438363BCDCC5}" dt="2025-05-27T12:50:58.520" v="510" actId="1036"/>
        <pc:sldMkLst>
          <pc:docMk/>
          <pc:sldMk cId="3620849811" sldId="268"/>
        </pc:sldMkLst>
        <pc:spChg chg="mod">
          <ac:chgData name="Solomiia Snihur" userId="c01b4c12-4619-41be-8dd6-ae95e4c328bc" providerId="ADAL" clId="{61898B94-8468-4950-9886-438363BCDCC5}" dt="2025-05-27T12:50:58.520" v="510" actId="1036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Solomiia Snihur" userId="c01b4c12-4619-41be-8dd6-ae95e4c328bc" providerId="ADAL" clId="{61898B94-8468-4950-9886-438363BCDCC5}" dt="2025-05-27T07:29:47.323" v="333" actId="2710"/>
          <ac:spMkLst>
            <pc:docMk/>
            <pc:sldMk cId="3620849811" sldId="268"/>
            <ac:spMk id="23" creationId="{7F621668-CA3D-187F-EF69-747ECDBF4A69}"/>
          </ac:spMkLst>
        </pc:spChg>
      </pc:sldChg>
      <pc:sldChg chg="addSp delSp modSp add del mod">
        <pc:chgData name="Solomiia Snihur" userId="c01b4c12-4619-41be-8dd6-ae95e4c328bc" providerId="ADAL" clId="{61898B94-8468-4950-9886-438363BCDCC5}" dt="2025-05-27T07:18:50.064" v="268" actId="1076"/>
        <pc:sldMkLst>
          <pc:docMk/>
          <pc:sldMk cId="3178307877" sldId="272"/>
        </pc:sldMkLst>
      </pc:sldChg>
      <pc:sldChg chg="addSp modSp add del mod">
        <pc:chgData name="Solomiia Snihur" userId="c01b4c12-4619-41be-8dd6-ae95e4c328bc" providerId="ADAL" clId="{61898B94-8468-4950-9886-438363BCDCC5}" dt="2025-05-27T07:22:07.409" v="271" actId="27614"/>
        <pc:sldMkLst>
          <pc:docMk/>
          <pc:sldMk cId="2781106547" sldId="273"/>
        </pc:sldMkLst>
      </pc:sldChg>
      <pc:sldChg chg="addSp delSp modSp mod">
        <pc:chgData name="Solomiia Snihur" userId="c01b4c12-4619-41be-8dd6-ae95e4c328bc" providerId="ADAL" clId="{61898B94-8468-4950-9886-438363BCDCC5}" dt="2025-05-27T07:07:20.464" v="108" actId="931"/>
        <pc:sldMkLst>
          <pc:docMk/>
          <pc:sldMk cId="4058737874" sldId="274"/>
        </pc:sldMkLst>
      </pc:sldChg>
    </pc:docChg>
  </pc:docChgLst>
  <pc:docChgLst>
    <pc:chgData name="Simona Girončikienė" userId="S::sig@cluedin.com::3d6fb704-6a66-4091-ae25-e5ddbe4245e5" providerId="AD" clId="Web-{C3F7999A-DD35-6DF1-51DE-ED4694BB0BC5}"/>
    <pc:docChg chg="modSld">
      <pc:chgData name="Simona Girončikienė" userId="S::sig@cluedin.com::3d6fb704-6a66-4091-ae25-e5ddbe4245e5" providerId="AD" clId="Web-{C3F7999A-DD35-6DF1-51DE-ED4694BB0BC5}" dt="2025-05-23T12:12:08.014" v="40" actId="1076"/>
      <pc:docMkLst>
        <pc:docMk/>
      </pc:docMkLst>
      <pc:sldChg chg="addSp delSp modSp">
        <pc:chgData name="Simona Girončikienė" userId="S::sig@cluedin.com::3d6fb704-6a66-4091-ae25-e5ddbe4245e5" providerId="AD" clId="Web-{C3F7999A-DD35-6DF1-51DE-ED4694BB0BC5}" dt="2025-05-23T12:12:08.014" v="40" actId="1076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C3F7999A-DD35-6DF1-51DE-ED4694BB0BC5}" dt="2025-05-23T12:11:46.545" v="36" actId="14100"/>
        <pc:sldMkLst>
          <pc:docMk/>
          <pc:sldMk cId="3620849811" sldId="268"/>
        </pc:sldMkLst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  <pc:spChg chg="add del mod">
          <ac:chgData name="Solomiia Snihur" userId="c01b4c12-4619-41be-8dd6-ae95e4c328bc" providerId="ADAL" clId="{18FFD772-3B31-457A-9F41-AD00B9678243}" dt="2025-05-21T10:57:47.386" v="68" actId="14100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18FFD772-3B31-457A-9F41-AD00B9678243}" dt="2025-05-21T12:29:33.846" v="25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  <pc:spChg chg="add mod ord">
          <ac:chgData name="Solomiia Snihur" userId="c01b4c12-4619-41be-8dd6-ae95e4c328bc" providerId="ADAL" clId="{18FFD772-3B31-457A-9F41-AD00B9678243}" dt="2025-05-21T12:13:49.616" v="232" actId="14100"/>
          <ac:spMkLst>
            <pc:docMk/>
            <pc:sldMk cId="2679743736" sldId="263"/>
            <ac:spMk id="9" creationId="{46CA69A5-1718-9759-7B9D-6806533FB646}"/>
          </ac:spMkLst>
        </pc:spChg>
        <pc:spChg chg="add mod ord">
          <ac:chgData name="Solomiia Snihur" userId="c01b4c12-4619-41be-8dd6-ae95e4c328bc" providerId="ADAL" clId="{18FFD772-3B31-457A-9F41-AD00B9678243}" dt="2025-05-21T12:12:00" v="141" actId="20577"/>
          <ac:spMkLst>
            <pc:docMk/>
            <pc:sldMk cId="2679743736" sldId="263"/>
            <ac:spMk id="10" creationId="{4D2D2AAF-947C-8B8A-79A3-570FB4C4790B}"/>
          </ac:spMkLst>
        </pc:spChg>
        <pc:spChg chg="add mod ord">
          <ac:chgData name="Solomiia Snihur" userId="c01b4c12-4619-41be-8dd6-ae95e4c328bc" providerId="ADAL" clId="{18FFD772-3B31-457A-9F41-AD00B9678243}" dt="2025-05-21T12:11:27.075" v="124"/>
          <ac:spMkLst>
            <pc:docMk/>
            <pc:sldMk cId="2679743736" sldId="263"/>
            <ac:spMk id="11" creationId="{54FD894A-19D0-2225-B4C5-0F9F40B4A291}"/>
          </ac:spMkLst>
        </pc:spChg>
        <pc:spChg chg="add mod ord">
          <ac:chgData name="Solomiia Snihur" userId="c01b4c12-4619-41be-8dd6-ae95e4c328bc" providerId="ADAL" clId="{18FFD772-3B31-457A-9F41-AD00B9678243}" dt="2025-05-21T13:06:35.726" v="802"/>
          <ac:spMkLst>
            <pc:docMk/>
            <pc:sldMk cId="2679743736" sldId="263"/>
            <ac:spMk id="12" creationId="{A2E86321-567D-23DA-0AAA-64A8D80CC8D6}"/>
          </ac:spMkLst>
        </pc:spChg>
        <pc:spChg chg="add mod ord">
          <ac:chgData name="Solomiia Snihur" userId="c01b4c12-4619-41be-8dd6-ae95e4c328bc" providerId="ADAL" clId="{18FFD772-3B31-457A-9F41-AD00B9678243}" dt="2025-05-21T12:11:42.618" v="126"/>
          <ac:spMkLst>
            <pc:docMk/>
            <pc:sldMk cId="2679743736" sldId="263"/>
            <ac:spMk id="14" creationId="{D59691D2-E896-AE79-5987-A3D5F9C60DBF}"/>
          </ac:spMkLst>
        </pc:spChg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  <pc:spChg chg="add del mod">
          <ac:chgData name="Solomiia Snihur" userId="c01b4c12-4619-41be-8dd6-ae95e4c328bc" providerId="ADAL" clId="{18FFD772-3B31-457A-9F41-AD00B9678243}" dt="2025-05-21T13:04:18.610" v="797" actId="20577"/>
          <ac:spMkLst>
            <pc:docMk/>
            <pc:sldMk cId="3620849811" sldId="268"/>
            <ac:spMk id="3" creationId="{90F1DF59-2442-4A4A-2BE4-7B0836292E3E}"/>
          </ac:spMkLst>
        </pc:spChg>
      </pc:sldChg>
    </pc:docChg>
  </pc:docChgLst>
  <pc:docChgLst>
    <pc:chgData name="Simona Girončikienė" userId="S::sig@cluedin.com::3d6fb704-6a66-4091-ae25-e5ddbe4245e5" providerId="AD" clId="Web-{4ECCEF49-73D9-C3CD-6E30-9D2EA778D9AD}"/>
    <pc:docChg chg="modSld">
      <pc:chgData name="Simona Girončikienė" userId="S::sig@cluedin.com::3d6fb704-6a66-4091-ae25-e5ddbe4245e5" providerId="AD" clId="Web-{4ECCEF49-73D9-C3CD-6E30-9D2EA778D9AD}" dt="2025-05-29T11:40:28.723" v="4" actId="1076"/>
      <pc:docMkLst>
        <pc:docMk/>
      </pc:docMkLst>
      <pc:sldChg chg="addSp delSp modSp">
        <pc:chgData name="Simona Girončikienė" userId="S::sig@cluedin.com::3d6fb704-6a66-4091-ae25-e5ddbe4245e5" providerId="AD" clId="Web-{4ECCEF49-73D9-C3CD-6E30-9D2EA778D9AD}" dt="2025-05-29T11:40:28.723" v="4" actId="1076"/>
        <pc:sldMkLst>
          <pc:docMk/>
          <pc:sldMk cId="4134993078" sldId="280"/>
        </pc:sldMkLst>
        <pc:picChg chg="mod">
          <ac:chgData name="Simona Girončikienė" userId="S::sig@cluedin.com::3d6fb704-6a66-4091-ae25-e5ddbe4245e5" providerId="AD" clId="Web-{4ECCEF49-73D9-C3CD-6E30-9D2EA778D9AD}" dt="2025-05-29T11:40:22.754" v="2" actId="1076"/>
          <ac:picMkLst>
            <pc:docMk/>
            <pc:sldMk cId="4134993078" sldId="280"/>
            <ac:picMk id="13" creationId="{47CEF2F3-8F0F-F03A-40D8-53574A1033B9}"/>
          </ac:picMkLst>
        </pc:picChg>
        <pc:picChg chg="add mod">
          <ac:chgData name="Simona Girončikienė" userId="S::sig@cluedin.com::3d6fb704-6a66-4091-ae25-e5ddbe4245e5" providerId="AD" clId="Web-{4ECCEF49-73D9-C3CD-6E30-9D2EA778D9AD}" dt="2025-05-29T11:40:28.723" v="4" actId="1076"/>
          <ac:picMkLst>
            <pc:docMk/>
            <pc:sldMk cId="4134993078" sldId="280"/>
            <ac:picMk id="18" creationId="{F471BCAF-7946-97FF-DEAB-EF019C313CFE}"/>
          </ac:picMkLst>
        </pc:picChg>
        <pc:picChg chg="del">
          <ac:chgData name="Simona Girončikienė" userId="S::sig@cluedin.com::3d6fb704-6a66-4091-ae25-e5ddbe4245e5" providerId="AD" clId="Web-{4ECCEF49-73D9-C3CD-6E30-9D2EA778D9AD}" dt="2025-05-29T11:40:19.066" v="0"/>
          <ac:picMkLst>
            <pc:docMk/>
            <pc:sldMk cId="4134993078" sldId="280"/>
            <ac:picMk id="28" creationId="{2DCC7748-0339-FB97-218E-78EAACBD7FCF}"/>
          </ac:picMkLst>
        </pc:picChg>
      </pc:sldChg>
    </pc:docChg>
  </pc:docChgLst>
  <pc:docChgLst>
    <pc:chgData name="Simona Girončikienė" userId="3d6fb704-6a66-4091-ae25-e5ddbe4245e5" providerId="ADAL" clId="{13CE40FD-D15E-CA41-B902-E7A4A157784C}"/>
    <pc:docChg chg="undo custSel modSld">
      <pc:chgData name="Simona Girončikienė" userId="3d6fb704-6a66-4091-ae25-e5ddbe4245e5" providerId="ADAL" clId="{13CE40FD-D15E-CA41-B902-E7A4A157784C}" dt="2025-05-23T12:13:44.424" v="15" actId="1037"/>
      <pc:docMkLst>
        <pc:docMk/>
      </pc:docMkLst>
      <pc:sldChg chg="addSp modSp mod">
        <pc:chgData name="Simona Girončikienė" userId="3d6fb704-6a66-4091-ae25-e5ddbe4245e5" providerId="ADAL" clId="{13CE40FD-D15E-CA41-B902-E7A4A157784C}" dt="2025-05-23T12:13:44.424" v="15" actId="1037"/>
        <pc:sldMkLst>
          <pc:docMk/>
          <pc:sldMk cId="400145658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5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6" y="398445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4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4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6" y="-61158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6" y="858050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5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5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8" y="328388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3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7444254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5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6161730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026965"/>
            <a:ext cx="8020878" cy="1326875"/>
          </a:xfrm>
        </p:spPr>
        <p:txBody>
          <a:bodyPr/>
          <a:lstStyle/>
          <a:p>
            <a:r>
              <a:rPr lang="en-GB" dirty="0"/>
              <a:t>Alternative approach to identifying and merging duplicate records as part of building a single, unified customer view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2" y="4042119"/>
            <a:ext cx="11954703" cy="2358681"/>
          </a:xfrm>
        </p:spPr>
        <p:txBody>
          <a:bodyPr/>
          <a:lstStyle/>
          <a:p>
            <a:r>
              <a:rPr lang="en-GB" dirty="0"/>
              <a:t>CluedIn Fundamentals: </a:t>
            </a:r>
            <a:r>
              <a:rPr lang="en-US" dirty="0"/>
              <a:t>Deduplication project</a:t>
            </a:r>
            <a:endParaRPr lang="en-US" dirty="0">
              <a:cs typeface="Arial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3" y="3502821"/>
            <a:ext cx="5914587" cy="1457325"/>
          </a:xfrm>
        </p:spPr>
        <p:txBody>
          <a:bodyPr/>
          <a:lstStyle/>
          <a:p>
            <a:r>
              <a:rPr lang="en-US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74663" y="1733552"/>
            <a:ext cx="2355980" cy="2531783"/>
          </a:xfrm>
        </p:spPr>
        <p:txBody>
          <a:bodyPr>
            <a:normAutofit/>
          </a:bodyPr>
          <a:lstStyle/>
          <a:p>
            <a:r>
              <a:rPr lang="en-GB" dirty="0"/>
              <a:t>Explore the concept of a deduplication project</a:t>
            </a:r>
            <a:endParaRPr lang="en-L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882" y="6271430"/>
            <a:ext cx="2355980" cy="2531783"/>
          </a:xfrm>
        </p:spPr>
        <p:txBody>
          <a:bodyPr/>
          <a:lstStyle/>
          <a:p>
            <a:r>
              <a:rPr lang="en-GB" dirty="0"/>
              <a:t>How to work with a deduplication project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93527" y="2494259"/>
            <a:ext cx="2451298" cy="2531783"/>
          </a:xfrm>
        </p:spPr>
        <p:txBody>
          <a:bodyPr/>
          <a:lstStyle/>
          <a:p>
            <a:r>
              <a:rPr lang="en-GB" dirty="0"/>
              <a:t>When to use a deduplication project</a:t>
            </a:r>
            <a:endParaRPr lang="en-L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691D2-E896-AE79-5987-A3D5F9C60D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93527" y="6849443"/>
            <a:ext cx="2355980" cy="2531783"/>
          </a:xfrm>
        </p:spPr>
        <p:txBody>
          <a:bodyPr>
            <a:normAutofit/>
          </a:bodyPr>
          <a:lstStyle/>
          <a:p>
            <a:r>
              <a:rPr lang="en-GB" dirty="0"/>
              <a:t>Demo of a deduplication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7058047" y="0"/>
            <a:ext cx="11229953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82" y="2061713"/>
            <a:ext cx="6088897" cy="212554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What is a deduplication project?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497245-0CD1-9C24-5ED7-FC655A1F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187253"/>
            <a:ext cx="5952273" cy="351295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A deduplication project in CluedIn allows you to </a:t>
            </a:r>
            <a:r>
              <a:rPr lang="en-GB" b="1" dirty="0"/>
              <a:t>identify</a:t>
            </a:r>
            <a:r>
              <a:rPr lang="en-GB" dirty="0"/>
              <a:t>, </a:t>
            </a:r>
            <a:r>
              <a:rPr lang="en-GB" b="1" dirty="0"/>
              <a:t>manage</a:t>
            </a:r>
            <a:r>
              <a:rPr lang="en-GB" dirty="0"/>
              <a:t>, and </a:t>
            </a:r>
            <a:r>
              <a:rPr lang="en-GB" b="1" dirty="0"/>
              <a:t>resolve duplicate records</a:t>
            </a:r>
            <a:r>
              <a:rPr lang="en-GB" dirty="0"/>
              <a:t> by merging them into a single, accurate, and consolidated golden record. 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Unlike merging by identifiers, a deduplication project </a:t>
            </a:r>
            <a:r>
              <a:rPr lang="en-GB" b="1" dirty="0"/>
              <a:t>operates on the existing golden records </a:t>
            </a:r>
            <a:r>
              <a:rPr lang="en-GB" dirty="0"/>
              <a:t>and requires you to configure specific conditions to identify duplicates.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714F03BE-55F4-6643-F0DD-6330B51AA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94" y="2814928"/>
            <a:ext cx="9142857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3EF65-DAF0-2015-8025-48C2F1E0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A52AF1EF-49C5-6962-B742-CCF1A885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61C7B5-7C06-7231-512A-11271CA8978A}"/>
              </a:ext>
            </a:extLst>
          </p:cNvPr>
          <p:cNvSpPr/>
          <p:nvPr/>
        </p:nvSpPr>
        <p:spPr>
          <a:xfrm>
            <a:off x="2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66E9D2-218A-C293-A189-CA2D11D2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6516303"/>
            <a:ext cx="6224958" cy="2749142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When to use a deduplication project?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016392-9BF5-C7CE-F7E0-331D8F49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7746" y="3407344"/>
            <a:ext cx="7373173" cy="4369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You should use a deduplication project when:</a:t>
            </a:r>
          </a:p>
          <a:p>
            <a:r>
              <a:rPr lang="en-GB" sz="2400" dirty="0"/>
              <a:t>Your records </a:t>
            </a:r>
            <a:r>
              <a:rPr lang="en-GB" sz="2400" b="1" dirty="0"/>
              <a:t>cannot be merged by identifiers</a:t>
            </a:r>
            <a:r>
              <a:rPr lang="en-GB" sz="2400" dirty="0"/>
              <a:t>—meaning they lack a shared property that reliably links records across different source systems.</a:t>
            </a:r>
          </a:p>
          <a:p>
            <a:r>
              <a:rPr lang="en-GB" sz="2400" dirty="0"/>
              <a:t>You want to apply </a:t>
            </a:r>
            <a:r>
              <a:rPr lang="en-GB" sz="2400" b="1" dirty="0"/>
              <a:t>complex conditions</a:t>
            </a:r>
            <a:r>
              <a:rPr lang="en-GB" sz="2400" dirty="0"/>
              <a:t> to determine which golden records should be checked for duplicates, as well as to specify </a:t>
            </a:r>
            <a:r>
              <a:rPr lang="en-GB" sz="2400" b="1" dirty="0"/>
              <a:t>detailed matching logic</a:t>
            </a:r>
            <a:r>
              <a:rPr lang="en-GB" sz="2400" dirty="0"/>
              <a:t>.</a:t>
            </a:r>
            <a:endParaRPr lang="en-US" sz="2400" dirty="0"/>
          </a:p>
          <a:p>
            <a:pPr marL="0" indent="0">
              <a:spcBef>
                <a:spcPts val="450"/>
              </a:spcBef>
              <a:spcAft>
                <a:spcPts val="1800"/>
              </a:spcAft>
              <a:buNone/>
            </a:pPr>
            <a:endParaRPr lang="en-GB" sz="24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A1CF3B-F519-0ACD-F396-10A7C18E8C52}"/>
              </a:ext>
            </a:extLst>
          </p:cNvPr>
          <p:cNvGrpSpPr/>
          <p:nvPr/>
        </p:nvGrpSpPr>
        <p:grpSpPr>
          <a:xfrm>
            <a:off x="8398953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9D724F-438A-E085-2B91-0E15CA258447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4143E5-CF87-5981-F554-800D09A56B8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D93AA8D5-3B4B-8EE0-A97C-3BABBA8A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979D7FF-4509-0511-0541-A6E8DE531875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873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C3D46C-1825-0BA8-B2D5-C0B9CF36AC33}"/>
              </a:ext>
            </a:extLst>
          </p:cNvPr>
          <p:cNvSpPr/>
          <p:nvPr/>
        </p:nvSpPr>
        <p:spPr>
          <a:xfrm>
            <a:off x="1" y="0"/>
            <a:ext cx="9420506" cy="10311681"/>
          </a:xfrm>
          <a:prstGeom prst="rect">
            <a:avLst/>
          </a:prstGeom>
          <a:solidFill>
            <a:srgbClr val="F3F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03DE1F11-17D9-E450-3284-9596F03F8E1F}"/>
              </a:ext>
            </a:extLst>
          </p:cNvPr>
          <p:cNvSpPr/>
          <p:nvPr/>
        </p:nvSpPr>
        <p:spPr>
          <a:xfrm>
            <a:off x="10258358" y="5446974"/>
            <a:ext cx="6124644" cy="1025136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B845AB54-1F83-BA3C-B299-A6C487866BA2}"/>
              </a:ext>
            </a:extLst>
          </p:cNvPr>
          <p:cNvSpPr/>
          <p:nvPr/>
        </p:nvSpPr>
        <p:spPr>
          <a:xfrm>
            <a:off x="10258358" y="6725253"/>
            <a:ext cx="6124644" cy="1025136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2965-5E0D-12F4-5810-F6D4E813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831" y="2965043"/>
            <a:ext cx="6267170" cy="1025135"/>
          </a:xfrm>
        </p:spPr>
        <p:txBody>
          <a:bodyPr vert="horz" lIns="137160" tIns="68580" rIns="137160" bIns="68580" rtlCol="0"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GB" sz="2400" dirty="0">
                <a:latin typeface="Arial"/>
                <a:cs typeface="Arial"/>
              </a:rPr>
              <a:t>Working with a deduplication project involves four steps: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B07BB-CA4E-763F-F5F6-7C1C2EA1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F1253-D2E0-598B-1251-91BDB16F1587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1D568-C711-0919-B822-B117CB20BDB6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2D8E97-6993-CC28-5A54-98741E3FD551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5681425D-FE73-CFDE-E9F2-E77871128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05B58F-70EB-9FB3-788E-EB3D6151AF3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95546DC7-C738-26FE-4577-D421750CA3A3}"/>
              </a:ext>
            </a:extLst>
          </p:cNvPr>
          <p:cNvSpPr/>
          <p:nvPr/>
        </p:nvSpPr>
        <p:spPr>
          <a:xfrm>
            <a:off x="10258358" y="4206008"/>
            <a:ext cx="6124644" cy="1025136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7EFD07-83D9-3475-155A-8572FB5A296F}"/>
              </a:ext>
            </a:extLst>
          </p:cNvPr>
          <p:cNvSpPr txBox="1"/>
          <p:nvPr/>
        </p:nvSpPr>
        <p:spPr>
          <a:xfrm>
            <a:off x="11428724" y="5755548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up matching rules</a:t>
            </a:r>
            <a:endParaRPr lang="en-LT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92DA0-32EE-6FA5-BA3E-776D48E816D8}"/>
              </a:ext>
            </a:extLst>
          </p:cNvPr>
          <p:cNvSpPr txBox="1"/>
          <p:nvPr/>
        </p:nvSpPr>
        <p:spPr>
          <a:xfrm>
            <a:off x="11428724" y="7038693"/>
            <a:ext cx="4723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matches</a:t>
            </a:r>
            <a:endParaRPr lang="en-LT" sz="24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7A01E9B-B883-44C0-EA28-73B146BAF313}"/>
              </a:ext>
            </a:extLst>
          </p:cNvPr>
          <p:cNvSpPr/>
          <p:nvPr/>
        </p:nvSpPr>
        <p:spPr>
          <a:xfrm>
            <a:off x="10258356" y="8003532"/>
            <a:ext cx="6124644" cy="1025136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86F4B-9847-7814-2CFA-0808B049ABA2}"/>
              </a:ext>
            </a:extLst>
          </p:cNvPr>
          <p:cNvSpPr txBox="1"/>
          <p:nvPr/>
        </p:nvSpPr>
        <p:spPr>
          <a:xfrm>
            <a:off x="11421292" y="8285647"/>
            <a:ext cx="399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 groups of matches </a:t>
            </a:r>
            <a:endParaRPr lang="en-LT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EF2F3-8F0F-F03A-40D8-53574A103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03144" y="8150340"/>
            <a:ext cx="731520" cy="731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E83C48-A09E-B338-5216-3059FDF6B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01602" y="4352815"/>
            <a:ext cx="731520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2845F-CA88-444E-A934-640A9C67B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01602" y="5620620"/>
            <a:ext cx="731520" cy="731520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44D39AB4-E8CB-B793-F2E4-9E1196C88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8" y="1309941"/>
            <a:ext cx="8646708" cy="6972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F8EADA-F635-D557-468B-6FB33789FB0B}"/>
              </a:ext>
            </a:extLst>
          </p:cNvPr>
          <p:cNvSpPr txBox="1"/>
          <p:nvPr/>
        </p:nvSpPr>
        <p:spPr>
          <a:xfrm>
            <a:off x="11421293" y="4487743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Choose the project type</a:t>
            </a:r>
            <a:endParaRPr lang="en-LT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6D135-D837-7577-C6FB-CE0E64C91D7A}"/>
              </a:ext>
            </a:extLst>
          </p:cNvPr>
          <p:cNvSpPr/>
          <p:nvPr/>
        </p:nvSpPr>
        <p:spPr>
          <a:xfrm>
            <a:off x="-3483" y="2552337"/>
            <a:ext cx="9445970" cy="7759344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04F411-9F02-8256-1461-F533E2453443}"/>
              </a:ext>
            </a:extLst>
          </p:cNvPr>
          <p:cNvSpPr txBox="1">
            <a:spLocks/>
          </p:cNvSpPr>
          <p:nvPr/>
        </p:nvSpPr>
        <p:spPr>
          <a:xfrm>
            <a:off x="1006408" y="6272212"/>
            <a:ext cx="7658102" cy="301704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</a:rPr>
              <a:t>How to use a deduplication project?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F471BCAF-7946-97FF-DEAB-EF019C31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05817" y="687365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256238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Using a deduplication project to merge duplicate CRM and ERP records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304FA82A-78D9-F247-A554-C3FAF019014A}"/>
              </a:ext>
            </a:extLst>
          </p:cNvPr>
          <p:cNvSpPr/>
          <p:nvPr/>
        </p:nvSpPr>
        <p:spPr>
          <a:xfrm>
            <a:off x="6281531" y="7432097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Create a deduplication project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Configure matching rules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Review and merge groups of duplicates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5509571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Outcome: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Duplicate CRM and ERP records are merged into a consolidated golden record.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6BE5A-2369-DA98-6C28-BAD57A58F2FF}"/>
              </a:ext>
            </a:extLst>
          </p:cNvPr>
          <p:cNvSpPr txBox="1">
            <a:spLocks/>
          </p:cNvSpPr>
          <p:nvPr/>
        </p:nvSpPr>
        <p:spPr>
          <a:xfrm>
            <a:off x="6576044" y="7575019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Important:</a:t>
            </a:r>
          </a:p>
          <a:p>
            <a:pPr marL="0" indent="0">
              <a:buNone/>
            </a:pPr>
            <a:r>
              <a:rPr lang="en-GB" sz="2400" dirty="0"/>
              <a:t>You do not need to replicate this process yourself, as a deduplication project is not recommended for our specific use case</a:t>
            </a:r>
            <a:r>
              <a:rPr lang="en-US" sz="2400" dirty="0"/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9C941-6ECA-AFF7-F042-DAE1503E990D}"/>
              </a:ext>
            </a:extLst>
          </p:cNvPr>
          <p:cNvGrpSpPr/>
          <p:nvPr/>
        </p:nvGrpSpPr>
        <p:grpSpPr>
          <a:xfrm>
            <a:off x="15400677" y="8476889"/>
            <a:ext cx="834891" cy="814412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F45B92-7594-EE7D-F0C1-A5EB93ECC8C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B21768-0585-2F9E-D2A0-C9B767FE3932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25" name="Graphic 24" descr="Caret Up with solid fill">
                <a:extLst>
                  <a:ext uri="{FF2B5EF4-FFF2-40B4-BE49-F238E27FC236}">
                    <a16:creationId xmlns:a16="http://schemas.microsoft.com/office/drawing/2014/main" id="{4E8FDAFD-C1DE-50CF-2112-82017E69C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8D9A70D-23A8-7FF6-CF30-033AC9CEF40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BD4BF-920C-13E7-D917-3D43DA1FF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" b="368"/>
          <a:stretch/>
        </p:blipFill>
        <p:spPr>
          <a:xfrm>
            <a:off x="-2030" y="-12946"/>
            <a:ext cx="9427560" cy="7465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277828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0921" y="3832771"/>
            <a:ext cx="6398613" cy="1279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a deduplication project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6127077"/>
            <a:ext cx="6761178" cy="1279086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GB" sz="3000" dirty="0"/>
              <a:t>Strategies for defining the uniqueness of records</a:t>
            </a:r>
            <a:r>
              <a:rPr lang="en-US" sz="3000" dirty="0"/>
              <a:t>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3360" y="3837031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832D56-4360-43C7-9FF2-B742F501B18F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132f155-a075-45b1-b535-0b465d57d705"/>
    <ds:schemaRef ds:uri="a34941db-1617-495b-b0ef-3e2b3c180289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929</TotalTime>
  <Words>308</Words>
  <Application>Microsoft Office PowerPoint</Application>
  <PresentationFormat>Custom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Open Sans bold</vt:lpstr>
      <vt:lpstr>CluedIn-Training-Template</vt:lpstr>
      <vt:lpstr>PowerPoint Presentation</vt:lpstr>
      <vt:lpstr>PowerPoint Presentation</vt:lpstr>
      <vt:lpstr>What is a deduplication project?</vt:lpstr>
      <vt:lpstr>When to use a deduplication project?</vt:lpstr>
      <vt:lpstr>PowerPoint Presentation</vt:lpstr>
      <vt:lpstr>PowerPoint Presentation</vt:lpstr>
      <vt:lpstr>Demo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Solomiia Snihur</cp:lastModifiedBy>
  <cp:revision>32</cp:revision>
  <dcterms:created xsi:type="dcterms:W3CDTF">2022-06-22T13:00:19Z</dcterms:created>
  <dcterms:modified xsi:type="dcterms:W3CDTF">2025-05-29T11:49:59Z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